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71" r:id="rId6"/>
    <p:sldId id="26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Uma Igreja Forte e Vitoriosa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Apocalipse 3:7-13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tece elogios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err="1" smtClean="0">
                <a:solidFill>
                  <a:schemeClr val="bg1"/>
                </a:solidFill>
              </a:rPr>
              <a:t>Sdfasfsd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Imagem 5" descr="Earth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5868144" cy="3291128"/>
          </a:xfrm>
          <a:prstGeom prst="rect">
            <a:avLst/>
          </a:prstGeom>
        </p:spPr>
      </p:pic>
      <p:pic>
        <p:nvPicPr>
          <p:cNvPr id="7" name="Imagem 6" descr="PIA05547_mod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00" y="3212976"/>
            <a:ext cx="406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tece elogios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10 – guardou a Palavra de Cristo.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Igreja guardou a Palavra, Cristo guardará a Igreja.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Igreja de Filadélfia não transigiu nem cedeu às pressões.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Ela preferiu ser pequena e fiel a ser grande e mundana.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Hoje muitas igrejas têm abandonado o Evangelho de Cristo por outro evangelho; um evangelho centrado no homem, não em Deus.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Cristo é o protetor da Igreja. </a:t>
            </a:r>
            <a:endParaRPr lang="pt-BR" sz="270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smtClean="0">
                <a:solidFill>
                  <a:schemeClr val="bg1"/>
                </a:solidFill>
              </a:rPr>
              <a:t>As </a:t>
            </a:r>
            <a:r>
              <a:rPr lang="pt-BR" sz="2700" dirty="0" smtClean="0">
                <a:solidFill>
                  <a:schemeClr val="bg1"/>
                </a:solidFill>
              </a:rPr>
              <a:t>portas do inferno não prevalecerão contra ela.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faz gloriosas promessas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Verso 11 – Jesus faz um pedido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Permanecer firme, guardar o que temos e proclamar o que já possuímos.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Verso 12 – ser coluna no santuário de Deus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Se nos tornarmos peregrinos nessa vida, seremos uma coluna inabalável na próxima. 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Aqui os terremotos da vida podem nos abalar, mas no céu estaremos tão firmes e sólidos como a coluna do santuário de Deus.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Verso 12 – gravar o nome de Deus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Todos os que nasceram de novo são possessões eternas de Deus. 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Pertencemos para sempre a Deus, a Cristo e ao seu povo. Viveremos com ele em glória.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Exemplo casamento.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Conclusão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A porta aberta representa a oportunidade da Igreja. 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A chave de Davi, a autoridade de Cristo. 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E a coluna do templo de Deus, a segurança do vencedor.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A Igreja contemporânea está notoriamente acomodada.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Tudo o que fazemos é para nós mesmos.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Parece que quanto mais conhecimento adquirimos, menos nos comprometemos com a causa do evangelho.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Cristo promete fazer-nos seguros como as sólidas colunas do templo de Deus.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Conclusão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Quando ele abre as portas, nós devemos trabalhar. 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Quando ele fecha as portas, nós devemos esperar. 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Acima de tudo, devemos ser fiéis a ele para vermos as oportunidades e não os obstáculos.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Porque guardaste a palavra da minha perseverança, também eu te guardarei da hora da provação que há de vir sobre o mundo inteiro, para experimentar os que habitam sobre a terra</a:t>
            </a:r>
            <a:r>
              <a:rPr lang="pt-BR" dirty="0" smtClean="0">
                <a:solidFill>
                  <a:schemeClr val="bg1"/>
                </a:solidFill>
              </a:rPr>
              <a:t>" (Apocalipse 3:10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Somente duas igrejas não receberam repreensão: </a:t>
            </a:r>
            <a:r>
              <a:rPr lang="pt-BR" dirty="0" err="1" smtClean="0">
                <a:solidFill>
                  <a:schemeClr val="bg1"/>
                </a:solidFill>
              </a:rPr>
              <a:t>Esmirna</a:t>
            </a:r>
            <a:r>
              <a:rPr lang="pt-BR" dirty="0" smtClean="0">
                <a:solidFill>
                  <a:schemeClr val="bg1"/>
                </a:solidFill>
              </a:rPr>
              <a:t> e Filadélfia.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Elas eram pobres, perseguidas e pequenas.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Filadélfia significa cidade do amor fraternal.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igreja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contexto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Era a mais jovem das sete cidades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Fundada pelo rei </a:t>
            </a:r>
            <a:r>
              <a:rPr lang="pt-BR" dirty="0" err="1" smtClean="0">
                <a:solidFill>
                  <a:schemeClr val="bg1"/>
                </a:solidFill>
              </a:rPr>
              <a:t>Átalo</a:t>
            </a:r>
            <a:r>
              <a:rPr lang="pt-BR" dirty="0" smtClean="0">
                <a:solidFill>
                  <a:schemeClr val="bg1"/>
                </a:solidFill>
              </a:rPr>
              <a:t> II o qual apelidou seu irmão de </a:t>
            </a:r>
            <a:r>
              <a:rPr lang="pt-BR" dirty="0" err="1" smtClean="0">
                <a:solidFill>
                  <a:schemeClr val="bg1"/>
                </a:solidFill>
              </a:rPr>
              <a:t>Philadelphos</a:t>
            </a:r>
            <a:r>
              <a:rPr lang="pt-BR" dirty="0" smtClean="0">
                <a:solidFill>
                  <a:schemeClr val="bg1"/>
                </a:solidFill>
              </a:rPr>
              <a:t>, que veio a ser o nome da cidade.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Ficava numa região instável geologicamente.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Seus moradores viviam assustados e com medo das catástrofes da natureza.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Era uma terra fértil, por causa do vulcão.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Rota do correio imperial.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Tinha uma grande comunidade judaica, que se converteu ao cristianismo aos poucos.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se apresenta para à igreja de Filadélfia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78768" cy="4997152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Verso 7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Santo, termo reservado apenas para Deus, Separado.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Verdadeiro,  Jesus é a essência da verdade.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Ele é real e confiável.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Ele é tudo aquilo que afirma ser e cumprirá fielmente a sua palavra.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Ele tem a chave de Davi, Isaías 22:22, tem autoridade sobre a vida eterna e todo poder sobre a morte.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Ele reina soberano sobre a Terra, o Céu, a vida e a morte.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coloca diante da igreja uma grande oportunidade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Vejamos o verso 8.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Jesus promete à Igreja de Filadélfia usar este poder supremo nos céus e na terra em favor dela.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Há três situações em que Paulo diz que o Senhor abriu uma porta para ele (1 Co 16:9; 2 Co 2:12; Cl 4:3-4) significando oportunidade de missões.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Visto que a cidade foi fundada para ser uma missionária na divulgação da </a:t>
            </a:r>
            <a:r>
              <a:rPr lang="pt-BR" sz="2500" smtClean="0">
                <a:solidFill>
                  <a:schemeClr val="bg1"/>
                </a:solidFill>
              </a:rPr>
              <a:t>cultura </a:t>
            </a:r>
            <a:r>
              <a:rPr lang="pt-BR" sz="2500" smtClean="0">
                <a:solidFill>
                  <a:schemeClr val="bg1"/>
                </a:solidFill>
              </a:rPr>
              <a:t>grega, </a:t>
            </a:r>
            <a:r>
              <a:rPr lang="pt-BR" sz="2500" dirty="0" smtClean="0">
                <a:solidFill>
                  <a:schemeClr val="bg1"/>
                </a:solidFill>
              </a:rPr>
              <a:t>o Senhor convocou aqueles irmãos à serem missionários </a:t>
            </a:r>
            <a:r>
              <a:rPr lang="pt-BR" sz="2500" dirty="0" err="1" smtClean="0">
                <a:solidFill>
                  <a:schemeClr val="bg1"/>
                </a:solidFill>
              </a:rPr>
              <a:t>dEle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A porta simboliza oportunidade e a chave autoridade.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É possível uma pessoa ser batizada, participar da Ceia do Senhor e assim mesmo ficar de fora da porta da salvação.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coloca diante da igreja uma grande oportunidade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Ninguém pode deter a Igreja quando ela entra pelas portas que o próprio Cristo abriu.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Tentar entrar quando as portas estão fechadas é insensatez.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Deixar de entrar quando estão abertas é desobediência.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conhece as dificuldades da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8 – pouca força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Embora eles fossem pobres e poucos em número isso não os impedia de usufruir da oportunidade da porta aberta ao evangelismo.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9 – oposição dos judeus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Eles se intimidaram com a perseguição, mas o Senhor os consola e os motiva a ir em frente.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10 – tribulação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tribulação não era motivo para se esconder e se calar.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tece elogios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9 – amor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Os judeus eram contra o cristianismo e fazia duras críticas aos cristãos.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Jesus demonstra o seu amor por aquela igreja ao fazer com que os judeus se tornem cristãos.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Eles iriam ver que Jesus amava a sua igreja.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igreja será honrada.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Nós somos o povo amado de Deus, seu rebanho, sua vinha, sua noiva, a menina dos seus olhos.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3024</TotalTime>
  <Words>903</Words>
  <Application>Microsoft Office PowerPoint</Application>
  <PresentationFormat>Apresentação na tela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Mediano</vt:lpstr>
      <vt:lpstr>Uma Igreja Forte e Vitoriosa</vt:lpstr>
      <vt:lpstr>Texto básico</vt:lpstr>
      <vt:lpstr>Introdução</vt:lpstr>
      <vt:lpstr>A igreja em seu contexto</vt:lpstr>
      <vt:lpstr>Jesus se apresenta para à igreja de Filadélfia</vt:lpstr>
      <vt:lpstr>Jesus coloca diante da igreja uma grande oportunidade</vt:lpstr>
      <vt:lpstr>Jesus coloca diante da igreja uma grande oportunidade</vt:lpstr>
      <vt:lpstr>Jesus conhece as dificuldades da igreja</vt:lpstr>
      <vt:lpstr>Jesus tece elogios à igreja</vt:lpstr>
      <vt:lpstr>Jesus tece elogios à igreja</vt:lpstr>
      <vt:lpstr>Jesus tece elogios à igreja</vt:lpstr>
      <vt:lpstr>Jesus faz gloriosas promessas à igreja</vt:lpstr>
      <vt:lpstr>Conclusão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411</cp:revision>
  <dcterms:modified xsi:type="dcterms:W3CDTF">2014-02-22T17:37:41Z</dcterms:modified>
</cp:coreProperties>
</file>