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73" r:id="rId4"/>
    <p:sldId id="258" r:id="rId5"/>
    <p:sldId id="282" r:id="rId6"/>
    <p:sldId id="271" r:id="rId7"/>
    <p:sldId id="262" r:id="rId8"/>
    <p:sldId id="274" r:id="rId9"/>
    <p:sldId id="275" r:id="rId10"/>
    <p:sldId id="276" r:id="rId11"/>
    <p:sldId id="283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livro e o Cordeiro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Apocalipse 5:1-14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Uma canção universal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No primeiro momento de louvor, apenas os quatro seres viventes e os 24 anciãos entoaram o cântico. 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Agora não só um número incontável de anjos como também toda a criação canta àquele que está assentado no trono e ao Cordeiro.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O plano final de Deus é um universo inteiro que louve a Cristo; e é nosso privilégio contribuir com nossa voz e nossa vida com este coro universal; porque a concepção divina é tal que sua obra não estará completa enquanto falte, por menor que seja, uma só </a:t>
            </a:r>
            <a:r>
              <a:rPr lang="pt-BR" sz="2700" dirty="0" smtClean="0">
                <a:solidFill>
                  <a:schemeClr val="bg1"/>
                </a:solidFill>
              </a:rPr>
              <a:t>voz.</a:t>
            </a:r>
            <a:endParaRPr lang="pt-BR" sz="27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Uma canção universal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650" dirty="0" smtClean="0">
                <a:solidFill>
                  <a:schemeClr val="bg1"/>
                </a:solidFill>
              </a:rPr>
              <a:t>O Rei dos reis e o Senhor dos senhores. </a:t>
            </a:r>
          </a:p>
          <a:p>
            <a:pPr marL="514350" indent="-514350"/>
            <a:r>
              <a:rPr lang="pt-BR" sz="2650" dirty="0" smtClean="0">
                <a:solidFill>
                  <a:schemeClr val="bg1"/>
                </a:solidFill>
              </a:rPr>
              <a:t>Seu reino não tem fim.</a:t>
            </a:r>
          </a:p>
          <a:p>
            <a:pPr marL="514350" indent="-514350"/>
            <a:r>
              <a:rPr lang="pt-BR" sz="2650" dirty="0" smtClean="0">
                <a:solidFill>
                  <a:schemeClr val="bg1"/>
                </a:solidFill>
              </a:rPr>
              <a:t>Quando ele finalmente unir céus e terra em uma só sala de adoração, não haverá mais espaço para os auspícios humanos separados de Deus.</a:t>
            </a:r>
          </a:p>
          <a:p>
            <a:pPr marL="514350" indent="-514350"/>
            <a:r>
              <a:rPr lang="pt-BR" sz="2650" dirty="0" smtClean="0">
                <a:solidFill>
                  <a:schemeClr val="bg1"/>
                </a:solidFill>
              </a:rPr>
              <a:t>Desde o começo, o Senhor tem enviado mensageiros para exortar as pessoas que deixem de girar em torno de si mesmas.</a:t>
            </a:r>
          </a:p>
          <a:p>
            <a:pPr marL="514350" indent="-514350"/>
            <a:r>
              <a:rPr lang="pt-BR" sz="2650" dirty="0" smtClean="0">
                <a:solidFill>
                  <a:schemeClr val="bg1"/>
                </a:solidFill>
              </a:rPr>
              <a:t>Na percepção do Pai, o centro de tudo nunca se tratou de uma massa incandescente e gás (sol) ou de uma massa planetária (Terra). Antes se tratou de uma pessoa. </a:t>
            </a:r>
            <a:r>
              <a:rPr lang="pt-BR" sz="2650" dirty="0" err="1" smtClean="0">
                <a:solidFill>
                  <a:schemeClr val="bg1"/>
                </a:solidFill>
              </a:rPr>
              <a:t>Colossenses</a:t>
            </a:r>
            <a:r>
              <a:rPr lang="pt-BR" sz="2650" dirty="0" smtClean="0">
                <a:solidFill>
                  <a:schemeClr val="bg1"/>
                </a:solidFill>
              </a:rPr>
              <a:t> 1:17-18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Conclusão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Sem sombra de dúvidas, João não tinha mais motivo para chorar. 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Se sua preocupação era a de encontrar alguém que fosse digno de ter o livro da história da humanidade nas mãos, já não precisava mais se preocupar.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O livro estava nas mãos certas. 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Todavia, se João não devia mais chorar.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Fiquemos com a estonteante visão do Cordeiro de Deus assentado no trono</a:t>
            </a:r>
            <a:r>
              <a:rPr lang="pt-BR" sz="2700" smtClean="0">
                <a:solidFill>
                  <a:schemeClr val="bg1"/>
                </a:solidFill>
              </a:rPr>
              <a:t>, governando todas </a:t>
            </a:r>
            <a:r>
              <a:rPr lang="pt-BR" sz="2700" dirty="0" smtClean="0">
                <a:solidFill>
                  <a:schemeClr val="bg1"/>
                </a:solidFill>
              </a:rPr>
              <a:t>as coisas e sendo louvado com alegria!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Então vi um Cordeiro, que parecia ter estado morto, de pé, no centro do trono, cercado pelos quatro seres viventes e pelos anciãos.</a:t>
            </a:r>
            <a:r>
              <a:rPr lang="pt-BR" dirty="0" smtClean="0">
                <a:solidFill>
                  <a:schemeClr val="bg1"/>
                </a:solidFill>
              </a:rPr>
              <a:t>" (Apocalipse 5:6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As pessoas que leram o livro de João estavam sob o império romano, o qual ditava todas as ordens.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Conforme o tempo foi passando, as pessoas começaram a perder a fé.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João então as adverte a perseverar na fé.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Devemos nos lembrar que tudo está nas mãos do Senhor.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 </a:t>
            </a:r>
            <a:r>
              <a:rPr lang="en-US" dirty="0" err="1" smtClean="0">
                <a:solidFill>
                  <a:schemeClr val="bg1"/>
                </a:solidFill>
              </a:rPr>
              <a:t>livro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Este capítulo e o anterior são introdução dos próximos capítulos.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Cordeiro é descrito como o governador e soberano da história e do destino da humanidade.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Livro que está na mão direita de Deus Pai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Livro seria um registro dos decretos e intenções de Deus para com a humanidade no fim dos tempos.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última hora foi inaugurada com o ministério terreno de Jesus Cristo.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Agora, o Cordeiro vem para fechar os últimos minutos da longa história dos descendentes de Adão.</a:t>
            </a:r>
          </a:p>
          <a:p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 </a:t>
            </a:r>
            <a:r>
              <a:rPr lang="en-US" dirty="0" err="1" smtClean="0">
                <a:solidFill>
                  <a:schemeClr val="bg1"/>
                </a:solidFill>
              </a:rPr>
              <a:t>livro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Autofit/>
          </a:bodyPr>
          <a:lstStyle/>
          <a:p>
            <a:r>
              <a:rPr lang="pt-BR" sz="2300" dirty="0" smtClean="0">
                <a:solidFill>
                  <a:schemeClr val="bg1"/>
                </a:solidFill>
              </a:rPr>
              <a:t>Era de conhecimento de todos na época em que o livro foi escrito que os reis humanos registravam informações que consideravam importantes com respeito aos seus reinos, o mesmo se aplica a Deus.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O livro era escrito por dentro e por fora.	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Não era comum um rolo ser escrito dos dois lados.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O livro ser escrito por dentro e por fora significa plenitude de conteúdo.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O livro tinha sete selos, isso nos mostra o quão secreto é o livro e também o quão inviolável ele é. Costume dos romanos.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O que podemos afirmar com certeza, e à luz do próprio contexto do capítulo 5, é que aquele livro era algo exclusivo, ultrassecreto, que somente uma pessoa autorizada poderia tocar e abrir.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23204" cy="100491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Quem</a:t>
            </a:r>
            <a:r>
              <a:rPr lang="en-US" sz="4000" dirty="0" smtClean="0">
                <a:solidFill>
                  <a:schemeClr val="bg1"/>
                </a:solidFill>
              </a:rPr>
              <a:t> é </a:t>
            </a:r>
            <a:r>
              <a:rPr lang="en-US" sz="4000" dirty="0" err="1" smtClean="0">
                <a:solidFill>
                  <a:schemeClr val="bg1"/>
                </a:solidFill>
              </a:rPr>
              <a:t>digno</a:t>
            </a:r>
            <a:r>
              <a:rPr lang="en-US" sz="4000" dirty="0" smtClean="0">
                <a:solidFill>
                  <a:schemeClr val="bg1"/>
                </a:solidFill>
              </a:rPr>
              <a:t>?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678768" cy="4997152"/>
          </a:xfrm>
        </p:spPr>
        <p:txBody>
          <a:bodyPr>
            <a:normAutofit/>
          </a:bodyPr>
          <a:lstStyle/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Os mistérios ocultos de Deus precisavam ser revelados. 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 como ele havia sido instruído sobre o teor futurístico do livro, não era de se estranhar que João ficasse apreensivo.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O anjo fez a pergunta e não houve ninguém que pudesse abrir o livro.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João ficou tão triste que chorou.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visão</a:t>
            </a:r>
            <a:r>
              <a:rPr lang="en-US" sz="4000" dirty="0" smtClean="0">
                <a:solidFill>
                  <a:schemeClr val="bg1"/>
                </a:solidFill>
              </a:rPr>
              <a:t> do </a:t>
            </a:r>
            <a:r>
              <a:rPr lang="en-US" sz="4000" dirty="0" err="1" smtClean="0">
                <a:solidFill>
                  <a:schemeClr val="bg1"/>
                </a:solidFill>
              </a:rPr>
              <a:t>Cordeiro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350" dirty="0" smtClean="0">
                <a:solidFill>
                  <a:schemeClr val="bg1"/>
                </a:solidFill>
              </a:rPr>
              <a:t>João vê no meio daquela sala um Cordeiro que foi morto mas reviveu.</a:t>
            </a:r>
          </a:p>
          <a:p>
            <a:pPr marL="514350" indent="-514350"/>
            <a:r>
              <a:rPr lang="pt-BR" sz="2350" dirty="0" smtClean="0">
                <a:solidFill>
                  <a:schemeClr val="bg1"/>
                </a:solidFill>
              </a:rPr>
              <a:t>O Cordeiro tem sete chifres, que simboliza poder.</a:t>
            </a:r>
          </a:p>
          <a:p>
            <a:pPr marL="514350" indent="-514350"/>
            <a:r>
              <a:rPr lang="pt-BR" sz="2350" dirty="0" smtClean="0">
                <a:solidFill>
                  <a:schemeClr val="bg1"/>
                </a:solidFill>
              </a:rPr>
              <a:t>Esta imagem mistura a ideia dócil, mansa e </a:t>
            </a:r>
            <a:r>
              <a:rPr lang="pt-BR" sz="2350" dirty="0" err="1" smtClean="0">
                <a:solidFill>
                  <a:schemeClr val="bg1"/>
                </a:solidFill>
              </a:rPr>
              <a:t>sacrificial</a:t>
            </a:r>
            <a:r>
              <a:rPr lang="pt-BR" sz="2350" dirty="0" smtClean="0">
                <a:solidFill>
                  <a:schemeClr val="bg1"/>
                </a:solidFill>
              </a:rPr>
              <a:t> do cordeiro, como os símbolos de sua força.</a:t>
            </a:r>
          </a:p>
          <a:p>
            <a:pPr marL="514350" indent="-514350"/>
            <a:r>
              <a:rPr lang="pt-BR" sz="2350" dirty="0" smtClean="0">
                <a:solidFill>
                  <a:schemeClr val="bg1"/>
                </a:solidFill>
              </a:rPr>
              <a:t>Tal mistura só é possível para o Cordeiro de Deus, pois somente ele pode carregar sobre si a ideia do sacrifício supremo e do poder supremo. </a:t>
            </a:r>
          </a:p>
          <a:p>
            <a:pPr marL="514350" indent="-514350"/>
            <a:r>
              <a:rPr lang="pt-BR" sz="2350" dirty="0" smtClean="0">
                <a:solidFill>
                  <a:schemeClr val="bg1"/>
                </a:solidFill>
              </a:rPr>
              <a:t>Humildade e poder juntos como nunca!</a:t>
            </a:r>
          </a:p>
          <a:p>
            <a:pPr marL="514350" indent="-514350"/>
            <a:r>
              <a:rPr lang="pt-BR" sz="2350" dirty="0" smtClean="0">
                <a:solidFill>
                  <a:schemeClr val="bg1"/>
                </a:solidFill>
              </a:rPr>
              <a:t>O Cordeiro tinha sete olhos, ou seja, Toda a terra de uma só vez está diante da </a:t>
            </a:r>
            <a:r>
              <a:rPr lang="pt-BR" sz="2350" dirty="0" err="1" smtClean="0">
                <a:solidFill>
                  <a:schemeClr val="bg1"/>
                </a:solidFill>
              </a:rPr>
              <a:t>aguçadíssima</a:t>
            </a:r>
            <a:r>
              <a:rPr lang="pt-BR" sz="2350" dirty="0" smtClean="0">
                <a:solidFill>
                  <a:schemeClr val="bg1"/>
                </a:solidFill>
              </a:rPr>
              <a:t> visão do Cordeiro.</a:t>
            </a:r>
          </a:p>
          <a:p>
            <a:pPr marL="514350" indent="-514350"/>
            <a:r>
              <a:rPr lang="pt-BR" sz="2350" dirty="0" smtClean="0">
                <a:solidFill>
                  <a:schemeClr val="bg1"/>
                </a:solidFill>
              </a:rPr>
              <a:t>Provérbios 15:11</a:t>
            </a:r>
          </a:p>
          <a:p>
            <a:pPr marL="514350" indent="-514350"/>
            <a:r>
              <a:rPr lang="pt-BR" sz="2350" dirty="0" smtClean="0">
                <a:solidFill>
                  <a:schemeClr val="bg1"/>
                </a:solidFill>
              </a:rPr>
              <a:t>O Cordeiro abre o livro.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O Louvor dos que estão no céu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Quando o Cordeiro pega o livro inicia-se no céu uma grande adoração por parte dos 24 anciãos e dos 4 seres viventes.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Esta adoração é composta por orações e louvores.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As orações estão nas taças de incenso.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Foi entoado um hino coroação.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O canto dizia que a redenção do Cordeiro é para todas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as espécies de pessoas. 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Sem fronteiras, sem separação.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Agora todos são um só povo de Deus e do Cordeiro!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O Louvor dos que estão no céu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Essas pessoas que foram compradas por sangue tão precioso, serão ministros de Deus. 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O Senhor prometeu a seu povo que, se guardassem a aliança, seria constituída uma nação santa e reino de sacerdotes. 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No fim dos tempos, tal promessa se cumprirá definitivamente.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3424</TotalTime>
  <Words>850</Words>
  <Application>Microsoft Office PowerPoint</Application>
  <PresentationFormat>Apresentação na tela (4:3)</PresentationFormat>
  <Paragraphs>82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Mediano</vt:lpstr>
      <vt:lpstr>O livro e o Cordeiro</vt:lpstr>
      <vt:lpstr>Texto básico</vt:lpstr>
      <vt:lpstr>Introdução</vt:lpstr>
      <vt:lpstr>O livro</vt:lpstr>
      <vt:lpstr>O livro</vt:lpstr>
      <vt:lpstr>Quem é digno?</vt:lpstr>
      <vt:lpstr>A visão do Cordeiro</vt:lpstr>
      <vt:lpstr>O Louvor dos que estão no céu</vt:lpstr>
      <vt:lpstr>O Louvor dos que estão no céu</vt:lpstr>
      <vt:lpstr>Uma canção universal</vt:lpstr>
      <vt:lpstr>Uma canção universal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494</cp:revision>
  <dcterms:modified xsi:type="dcterms:W3CDTF">2014-03-16T23:46:11Z</dcterms:modified>
</cp:coreProperties>
</file>